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6" r:id="rId8"/>
    <p:sldId id="269" r:id="rId9"/>
    <p:sldId id="275" r:id="rId10"/>
    <p:sldId id="276" r:id="rId11"/>
    <p:sldId id="277" r:id="rId12"/>
    <p:sldId id="278" r:id="rId13"/>
    <p:sldId id="279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-29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3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6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26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37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97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0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4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5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0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06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33AA6-883F-4876-9E94-51C6E2230110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AB453-A5A1-4A80-BD15-F56E786F6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23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4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" y="0"/>
            <a:ext cx="12159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1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1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8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6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9525"/>
            <a:ext cx="122301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6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111584" cy="5701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메시지랑</a:t>
            </a:r>
            <a:r>
              <a:rPr lang="ko-KR" altLang="en-US" dirty="0"/>
              <a:t> 리스트나 레이아웃은 같은 </a:t>
            </a:r>
            <a:r>
              <a:rPr lang="ko-KR" altLang="en-US" dirty="0" err="1"/>
              <a:t>영역에있어서</a:t>
            </a:r>
            <a:r>
              <a:rPr lang="ko-KR" altLang="en-US" dirty="0"/>
              <a:t> 하나만 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81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0518" y="104775"/>
            <a:ext cx="10515600" cy="3568048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setItems</a:t>
            </a:r>
            <a:r>
              <a:rPr lang="ko-KR" altLang="en-US" dirty="0"/>
              <a:t>는 버튼이 </a:t>
            </a:r>
            <a:r>
              <a:rPr lang="ko-KR" altLang="en-US" dirty="0" err="1"/>
              <a:t>필요없어</a:t>
            </a:r>
            <a:br>
              <a:rPr lang="en-US" altLang="ko-KR" dirty="0"/>
            </a:br>
            <a:r>
              <a:rPr lang="en-US" altLang="ko-KR" dirty="0"/>
              <a:t>list</a:t>
            </a:r>
            <a:r>
              <a:rPr lang="ko-KR" altLang="en-US" dirty="0"/>
              <a:t>누르면 </a:t>
            </a:r>
            <a:r>
              <a:rPr lang="ko-KR" altLang="en-US" dirty="0" err="1"/>
              <a:t>없어지니깐</a:t>
            </a:r>
            <a:br>
              <a:rPr lang="en-US" altLang="ko-KR" dirty="0"/>
            </a:br>
            <a:r>
              <a:rPr lang="en-US" altLang="ko-KR" dirty="0" err="1"/>
              <a:t>singleChoiceItems</a:t>
            </a:r>
            <a:r>
              <a:rPr lang="ko-KR" altLang="en-US" dirty="0"/>
              <a:t>나 </a:t>
            </a:r>
            <a:r>
              <a:rPr lang="en-US" altLang="ko-KR" dirty="0" err="1"/>
              <a:t>multiChoiceItems</a:t>
            </a:r>
            <a:r>
              <a:rPr lang="ko-KR" altLang="en-US" dirty="0"/>
              <a:t>를 이용하면 </a:t>
            </a:r>
            <a:r>
              <a:rPr lang="en-US" altLang="ko-KR" dirty="0"/>
              <a:t>list</a:t>
            </a:r>
            <a:r>
              <a:rPr lang="ko-KR" altLang="en-US" dirty="0"/>
              <a:t>눌러도 없어지지는 않고 동작한다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최종적인 일은 버튼이 해주도록 하자</a:t>
            </a:r>
          </a:p>
        </p:txBody>
      </p:sp>
    </p:spTree>
    <p:extLst>
      <p:ext uri="{BB962C8B-B14F-4D97-AF65-F5344CB8AC3E}">
        <p14:creationId xmlns:p14="http://schemas.microsoft.com/office/powerpoint/2010/main" val="200910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0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6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-1</a:t>
            </a:r>
            <a:r>
              <a:rPr lang="ko-KR" altLang="en-US" dirty="0"/>
              <a:t>로 주면 아무것도 선택안되있음</a:t>
            </a:r>
          </a:p>
        </p:txBody>
      </p:sp>
    </p:spTree>
    <p:extLst>
      <p:ext uri="{BB962C8B-B14F-4D97-AF65-F5344CB8AC3E}">
        <p14:creationId xmlns:p14="http://schemas.microsoft.com/office/powerpoint/2010/main" val="198878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체크박스는 </a:t>
            </a:r>
            <a:r>
              <a:rPr lang="en-US" altLang="ko-KR" dirty="0" err="1"/>
              <a:t>setMultiChoiceitems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54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2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5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4775"/>
            <a:ext cx="117919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19193"/>
          </a:xfrm>
        </p:spPr>
        <p:txBody>
          <a:bodyPr>
            <a:normAutofit/>
          </a:bodyPr>
          <a:lstStyle/>
          <a:p>
            <a:r>
              <a:rPr lang="ko-KR" altLang="en-US" dirty="0"/>
              <a:t>여기까지 리포트 정리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+</a:t>
            </a:r>
            <a:r>
              <a:rPr lang="ko-KR" altLang="en-US" dirty="0"/>
              <a:t>초기화 문제 어떻게 할지 </a:t>
            </a:r>
            <a:r>
              <a:rPr lang="ko-KR" altLang="en-US" dirty="0" err="1"/>
              <a:t>고민해오기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55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57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7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5238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8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" y="60007"/>
            <a:ext cx="119824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목록을 사용하는 </a:t>
            </a:r>
            <a:r>
              <a:rPr lang="en-US" altLang="ko-KR" dirty="0" err="1"/>
              <a:t>AlertDialog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309" y="1433491"/>
            <a:ext cx="9531915" cy="537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29</Words>
  <Application>Microsoft Office PowerPoint</Application>
  <PresentationFormat>와이드스크린</PresentationFormat>
  <Paragraphs>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목록을 사용하는 AlertDialog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메시지랑 리스트나 레이아웃은 같은 영역에있어서 하나만 쓸 수 있다.</vt:lpstr>
      <vt:lpstr>setItems는 버튼이 필요없어 list누르면 없어지니깐 singleChoiceItems나 multiChoiceItems를 이용하면 list눌러도 없어지지는 않고 동작한다. 최종적인 일은 버튼이 해주도록 하자</vt:lpstr>
      <vt:lpstr>PowerPoint 프레젠테이션</vt:lpstr>
      <vt:lpstr>-1로 주면 아무것도 선택안되있음</vt:lpstr>
      <vt:lpstr>체크박스는 setMultiChoiceitems()</vt:lpstr>
      <vt:lpstr>PowerPoint 프레젠테이션</vt:lpstr>
      <vt:lpstr>PowerPoint 프레젠테이션</vt:lpstr>
      <vt:lpstr>PowerPoint 프레젠테이션</vt:lpstr>
      <vt:lpstr>여기까지 리포트 정리  +초기화 문제 어떻게 할지 고민해오기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영우</dc:creator>
  <cp:lastModifiedBy>HJK</cp:lastModifiedBy>
  <cp:revision>12</cp:revision>
  <dcterms:created xsi:type="dcterms:W3CDTF">2018-11-08T01:46:45Z</dcterms:created>
  <dcterms:modified xsi:type="dcterms:W3CDTF">2018-11-12T04:36:22Z</dcterms:modified>
</cp:coreProperties>
</file>